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5471E2-1D83-48FC-8FC1-CC20E9018A37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737E8F-3AD0-4B38-ACA4-3DAE4C57CCB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Potential Idea’s for selling Relic’s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: </a:t>
            </a:r>
            <a:r>
              <a:rPr lang="en-US" dirty="0" err="1" smtClean="0"/>
              <a:t>Cett</a:t>
            </a:r>
            <a:r>
              <a:rPr lang="en-US" dirty="0" smtClean="0"/>
              <a:t> :D 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List of Rot Items in </a:t>
            </a:r>
            <a:r>
              <a:rPr lang="en-US" dirty="0" err="1" smtClean="0"/>
              <a:t>HappyHumans</a:t>
            </a:r>
            <a:r>
              <a:rPr lang="en-US" dirty="0" smtClean="0"/>
              <a:t> - 11/26/09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19200" y="1905000"/>
          <a:ext cx="6095999" cy="4046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457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Bastok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Sandy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Windurst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Jeuno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Glacier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Xarcabard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Warrior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Thief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Red Mage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White Mage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1(Maybe2)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Black Mage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Paladin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Dark 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Knight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Summoner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Beast 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Master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Ninja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Samurai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Blue Mage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Corsair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1(!Active)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1(!Active)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Ranger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Dancer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Scholar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Puppet Master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1(!Active)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</a:tr>
              <a:tr h="170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Dragoon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Rot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Ranges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Price idea’s for each “type” of Relic per zone may range from prices such as these.</a:t>
            </a:r>
          </a:p>
          <a:p>
            <a:endParaRPr lang="en-US" dirty="0" smtClean="0"/>
          </a:p>
          <a:p>
            <a:r>
              <a:rPr lang="en-US" dirty="0" smtClean="0"/>
              <a:t>Categorized into three sets, the GREAT, the okay, and the </a:t>
            </a:r>
            <a:r>
              <a:rPr lang="en-US" dirty="0" err="1" smtClean="0"/>
              <a:t>wtflol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419601" y="1920879"/>
          <a:ext cx="4267200" cy="37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"/>
                <a:gridCol w="1219200"/>
                <a:gridCol w="1066800"/>
                <a:gridCol w="1066801"/>
              </a:tblGrid>
              <a:tr h="83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OmgItm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MehItm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LolItem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Bastok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350~500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200~300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smtClean="0"/>
                        <a:t>Sandy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500~1M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200~400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350~500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smtClean="0"/>
                        <a:t>Windy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500~1M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200~400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100k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smtClean="0"/>
                        <a:t>Ice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1M~2.5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500~999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&lt;500k</a:t>
                      </a:r>
                      <a:endParaRPr lang="en-US" dirty="0"/>
                    </a:p>
                  </a:txBody>
                  <a:tcPr/>
                </a:tc>
              </a:tr>
              <a:tr h="481220">
                <a:tc>
                  <a:txBody>
                    <a:bodyPr/>
                    <a:lstStyle/>
                    <a:p>
                      <a:r>
                        <a:rPr lang="en-US" dirty="0" smtClean="0"/>
                        <a:t>Ice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3M~5M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1M~2.9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1M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to prevent Theft of Stuff!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>
                <a:latin typeface="Calibri" pitchFamily="34" charset="0"/>
              </a:rPr>
              <a:t>A buyer may not enter </a:t>
            </a:r>
            <a:r>
              <a:rPr lang="en-US" i="1" dirty="0" err="1" smtClean="0">
                <a:latin typeface="Calibri" pitchFamily="34" charset="0"/>
              </a:rPr>
              <a:t>Dynamis</a:t>
            </a:r>
            <a:r>
              <a:rPr lang="en-US" i="1" dirty="0" smtClean="0">
                <a:latin typeface="Calibri" pitchFamily="34" charset="0"/>
              </a:rPr>
              <a:t> until the item they wish to purchase drops.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Following this, they will trade the correct </a:t>
            </a:r>
            <a:r>
              <a:rPr lang="en-US" dirty="0" err="1" smtClean="0">
                <a:latin typeface="Calibri" pitchFamily="34" charset="0"/>
              </a:rPr>
              <a:t>gil</a:t>
            </a:r>
            <a:r>
              <a:rPr lang="en-US" dirty="0" smtClean="0">
                <a:latin typeface="Calibri" pitchFamily="34" charset="0"/>
              </a:rPr>
              <a:t> to our door man who will give them a glass.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If we can keep a spare char at the entrance we could either D2 them, or purchase their glass from a bazaar.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Calibri" pitchFamily="34" charset="0"/>
              </a:rPr>
              <a:t>In the event they attempt to lot currency/not their item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We could out lot them.</a:t>
            </a:r>
          </a:p>
          <a:p>
            <a:pPr lvl="1"/>
            <a:r>
              <a:rPr lang="en-US" dirty="0" err="1" smtClean="0">
                <a:latin typeface="Calibri" pitchFamily="34" charset="0"/>
              </a:rPr>
              <a:t>Mpk</a:t>
            </a:r>
            <a:r>
              <a:rPr lang="en-US" dirty="0" smtClean="0">
                <a:latin typeface="Calibri" pitchFamily="34" charset="0"/>
              </a:rPr>
              <a:t> them.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Somehow spread their mal reputation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Do Gm’s care?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(I really like the </a:t>
            </a:r>
            <a:r>
              <a:rPr lang="en-US" dirty="0" err="1" smtClean="0">
                <a:latin typeface="Calibri" pitchFamily="34" charset="0"/>
              </a:rPr>
              <a:t>mpk</a:t>
            </a:r>
            <a:r>
              <a:rPr lang="en-US" dirty="0" smtClean="0">
                <a:latin typeface="Calibri" pitchFamily="34" charset="0"/>
              </a:rPr>
              <a:t> idea)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latin typeface="Calibri" pitchFamily="34" charset="0"/>
              </a:rPr>
              <a:t>Items of which any member has not set to “preference” will be available for purchase.</a:t>
            </a:r>
          </a:p>
          <a:p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If a person who is rolling a relic has posted UTA, and they’re the only priority for it, it’ll be available for purchase(if </a:t>
            </a:r>
            <a:r>
              <a:rPr lang="en-US" sz="2000" dirty="0" err="1" smtClean="0">
                <a:latin typeface="Calibri" pitchFamily="34" charset="0"/>
              </a:rPr>
              <a:t>Uta’er</a:t>
            </a:r>
            <a:r>
              <a:rPr lang="en-US" sz="2000" dirty="0" smtClean="0">
                <a:latin typeface="Calibri" pitchFamily="34" charset="0"/>
              </a:rPr>
              <a:t> is present the previous statement will be revoked).</a:t>
            </a:r>
          </a:p>
          <a:p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A buyer will hold priority over </a:t>
            </a:r>
            <a:r>
              <a:rPr lang="en-US" sz="2000" dirty="0" err="1" smtClean="0">
                <a:latin typeface="Calibri" pitchFamily="34" charset="0"/>
              </a:rPr>
              <a:t>linkshell</a:t>
            </a:r>
            <a:r>
              <a:rPr lang="en-US" sz="2000" dirty="0" smtClean="0">
                <a:latin typeface="Calibri" pitchFamily="34" charset="0"/>
              </a:rPr>
              <a:t> members if these two conditions are met.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Calibri" pitchFamily="34" charset="0"/>
              </a:rPr>
              <a:t>To summarize the ideas over there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pPr lvl="1"/>
            <a:r>
              <a:rPr lang="en-US" sz="1800" dirty="0" smtClean="0">
                <a:latin typeface="Calibri" pitchFamily="34" charset="0"/>
              </a:rPr>
              <a:t>When relic falls to the “75 ,70,65,etc + counts tier, it will be considered available for purchase</a:t>
            </a:r>
            <a:r>
              <a:rPr lang="en-US" sz="1800" dirty="0" smtClean="0">
                <a:latin typeface="Calibri" pitchFamily="34" charset="0"/>
              </a:rPr>
              <a:t>.</a:t>
            </a:r>
          </a:p>
          <a:p>
            <a:pPr lvl="1"/>
            <a:endParaRPr lang="en-US" sz="1800" dirty="0" smtClean="0">
              <a:latin typeface="Calibri" pitchFamily="34" charset="0"/>
            </a:endParaRPr>
          </a:p>
          <a:p>
            <a:pPr lvl="1"/>
            <a:r>
              <a:rPr lang="en-US" sz="1800" dirty="0" smtClean="0">
                <a:latin typeface="Calibri" pitchFamily="34" charset="0"/>
              </a:rPr>
              <a:t>Buyers will be more than welcome to wait outside of a zone, even if an item is not yet for sale, just in case!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Distribution of Gil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3100" dirty="0" smtClean="0"/>
              <a:t>(Here is where we need Ideas)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Calibri" pitchFamily="34" charset="0"/>
              </a:rPr>
              <a:t>Distribute money to persons who remain for entire </a:t>
            </a:r>
            <a:r>
              <a:rPr lang="en-US" sz="1800" dirty="0" err="1" smtClean="0">
                <a:latin typeface="Calibri" pitchFamily="34" charset="0"/>
              </a:rPr>
              <a:t>Dynamis</a:t>
            </a:r>
            <a:r>
              <a:rPr lang="en-US" sz="1800" dirty="0" smtClean="0">
                <a:latin typeface="Calibri" pitchFamily="34" charset="0"/>
              </a:rPr>
              <a:t> raid.(Gil/# of people)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first </a:t>
            </a:r>
            <a:r>
              <a:rPr lang="en-US" sz="1800" i="1" u="sng" dirty="0" smtClean="0">
                <a:latin typeface="Calibri" pitchFamily="34" charset="0"/>
              </a:rPr>
              <a:t>250k </a:t>
            </a:r>
            <a:r>
              <a:rPr lang="en-US" sz="1800" dirty="0" smtClean="0">
                <a:latin typeface="Calibri" pitchFamily="34" charset="0"/>
              </a:rPr>
              <a:t>to pay for the half of entry not being hosted, then distribute remainder?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This’ll be more of an </a:t>
            </a:r>
            <a:r>
              <a:rPr lang="en-US" sz="1800" dirty="0" err="1" smtClean="0">
                <a:latin typeface="Calibri" pitchFamily="34" charset="0"/>
              </a:rPr>
              <a:t>LoL</a:t>
            </a:r>
            <a:r>
              <a:rPr lang="en-US" sz="1800" dirty="0" smtClean="0">
                <a:latin typeface="Calibri" pitchFamily="34" charset="0"/>
              </a:rPr>
              <a:t> idea, but could use a percentage of the </a:t>
            </a:r>
            <a:r>
              <a:rPr lang="en-US" sz="1800" dirty="0" err="1" smtClean="0">
                <a:latin typeface="Calibri" pitchFamily="34" charset="0"/>
              </a:rPr>
              <a:t>gil</a:t>
            </a:r>
            <a:r>
              <a:rPr lang="en-US" sz="1800" dirty="0" smtClean="0">
                <a:latin typeface="Calibri" pitchFamily="34" charset="0"/>
              </a:rPr>
              <a:t> to aid relic progression of Happy Humans members.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Calibri" pitchFamily="34" charset="0"/>
              </a:rPr>
              <a:t>Reserving this space for any of your ideas.(post via forum)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Anything else 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Did I miss anything? </a:t>
            </a:r>
          </a:p>
          <a:p>
            <a:pPr lvl="1"/>
            <a:r>
              <a:rPr lang="en-US" sz="1800" dirty="0" smtClean="0">
                <a:latin typeface="Calibri" pitchFamily="34" charset="0"/>
              </a:rPr>
              <a:t>We’ll have to choose which relic’s will be categorized per zone into the three “tiers” I developed in the previous slides.</a:t>
            </a:r>
          </a:p>
          <a:p>
            <a:pPr lvl="1"/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Closing..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Calibri" pitchFamily="34" charset="0"/>
              </a:rPr>
              <a:t>I’m Hoping this’ll promote consecutive attendance for more people. I know we only have about 26 “active” members with real life constantly getting in our way! &gt;.&lt; Though this’ll hopefully give you more of a bonus for spending your time with us!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635</Words>
  <Application>Microsoft Office PowerPoint</Application>
  <PresentationFormat>On-screen Show (4:3)</PresentationFormat>
  <Paragraphs>214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Potential Idea’s for selling Relic’s</vt:lpstr>
      <vt:lpstr>Current List of Rot Items in HappyHumans - 11/26/09</vt:lpstr>
      <vt:lpstr>Price Ranges</vt:lpstr>
      <vt:lpstr>Ideas to prevent Theft of Stuff!</vt:lpstr>
      <vt:lpstr>Potential Policies</vt:lpstr>
      <vt:lpstr>Distribution of Gil  (Here is where we need Ideas)</vt:lpstr>
      <vt:lpstr>Anything else ?</vt:lpstr>
      <vt:lpstr>In Closing..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Idea’s for selling Relic’s</dc:title>
  <dc:creator>Scott</dc:creator>
  <cp:lastModifiedBy>Scott</cp:lastModifiedBy>
  <cp:revision>18</cp:revision>
  <dcterms:created xsi:type="dcterms:W3CDTF">2009-11-27T05:31:33Z</dcterms:created>
  <dcterms:modified xsi:type="dcterms:W3CDTF">2009-12-05T20:29:17Z</dcterms:modified>
</cp:coreProperties>
</file>